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2" r:id="rId3"/>
    <p:sldId id="267" r:id="rId4"/>
    <p:sldId id="273" r:id="rId5"/>
    <p:sldId id="260" r:id="rId6"/>
    <p:sldId id="268" r:id="rId7"/>
    <p:sldId id="269" r:id="rId8"/>
    <p:sldId id="270" r:id="rId9"/>
    <p:sldId id="271" r:id="rId10"/>
    <p:sldId id="261" r:id="rId11"/>
    <p:sldId id="259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70" d="100"/>
          <a:sy n="70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CD122-866E-4D3B-9682-8196304B43D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1420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375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5" y="3096543"/>
            <a:ext cx="814897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Μοντελοποίηση</a:t>
            </a:r>
            <a:r>
              <a:rPr lang="el-GR" sz="2800" dirty="0"/>
              <a:t>. Μοντέλο Οντοτήτων – Συσχετίσεων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600" dirty="0" smtClean="0"/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dirty="0" smtClean="0"/>
              <a:t>Χ. </a:t>
            </a:r>
            <a:r>
              <a:rPr lang="el-GR" sz="2600" dirty="0" err="1" smtClean="0"/>
              <a:t>Σκουρλάς</a:t>
            </a:r>
            <a:endParaRPr lang="el-GR" sz="26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pic>
        <p:nvPicPr>
          <p:cNvPr id="6" name="3 - Εικόνα" descr="personnel.pn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97" b="197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D122-866E-4D3B-9682-8196304B43DE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25873" y="548680"/>
          <a:ext cx="8266607" cy="1798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Έγγραφο" r:id="rId3" imgW="5940026" imgH="1292082" progId="Word.Document.12">
                  <p:embed/>
                </p:oleObj>
              </mc:Choice>
              <mc:Fallback>
                <p:oleObj name="Έγγραφο" r:id="rId3" imgW="5940026" imgH="1292082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873" y="548680"/>
                        <a:ext cx="8266607" cy="17982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D122-866E-4D3B-9682-8196304B43DE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601788" y="38100"/>
          <a:ext cx="5940425" cy="678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Έγγραφο" r:id="rId3" imgW="5940026" imgH="6783611" progId="Word.Document.12">
                  <p:embed/>
                </p:oleObj>
              </mc:Choice>
              <mc:Fallback>
                <p:oleObj name="Έγγραφο" r:id="rId3" imgW="5940026" imgH="6783611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38100"/>
                        <a:ext cx="5940425" cy="678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D122-866E-4D3B-9682-8196304B43DE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601788" y="2136775"/>
          <a:ext cx="5940425" cy="258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Έγγραφο" r:id="rId3" imgW="5940026" imgH="2584164" progId="Word.Document.12">
                  <p:embed/>
                </p:oleObj>
              </mc:Choice>
              <mc:Fallback>
                <p:oleObj name="Έγγραφο" r:id="rId3" imgW="5940026" imgH="2584164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2136775"/>
                        <a:ext cx="5940425" cy="258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D122-866E-4D3B-9682-8196304B43DE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601788" y="2136775"/>
          <a:ext cx="5940425" cy="258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Έγγραφο" r:id="rId3" imgW="5940026" imgH="2584164" progId="Word.Document.12">
                  <p:embed/>
                </p:oleObj>
              </mc:Choice>
              <mc:Fallback>
                <p:oleObj name="Έγγραφο" r:id="rId3" imgW="5940026" imgH="2584164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2136775"/>
                        <a:ext cx="5940425" cy="258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D122-866E-4D3B-9682-8196304B43DE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601788" y="2459038"/>
          <a:ext cx="5940425" cy="193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Έγγραφο" r:id="rId3" imgW="5940026" imgH="1938123" progId="Word.Document.12">
                  <p:embed/>
                </p:oleObj>
              </mc:Choice>
              <mc:Fallback>
                <p:oleObj name="Έγγραφο" r:id="rId3" imgW="5940026" imgH="1938123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2459038"/>
                        <a:ext cx="5940425" cy="193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D122-866E-4D3B-9682-8196304B43DE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601788" y="1812925"/>
          <a:ext cx="5940425" cy="323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Έγγραφο" r:id="rId3" imgW="5940026" imgH="3230205" progId="Word.Document.12">
                  <p:embed/>
                </p:oleObj>
              </mc:Choice>
              <mc:Fallback>
                <p:oleObj name="Έγγραφο" r:id="rId3" imgW="5940026" imgH="3230205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1812925"/>
                        <a:ext cx="5940425" cy="323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D122-866E-4D3B-9682-8196304B43DE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06" y="692696"/>
            <a:ext cx="791347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Μοντέλο οντοτήτων συσχετίσεων με συμβολισμό </a:t>
            </a:r>
            <a:r>
              <a:rPr lang="el-GR" dirty="0" err="1" smtClean="0"/>
              <a:t>Navathe</a:t>
            </a:r>
            <a:r>
              <a:rPr lang="el-GR" dirty="0" smtClean="0"/>
              <a:t>-</a:t>
            </a:r>
            <a:r>
              <a:rPr lang="el-GR" dirty="0" err="1" smtClean="0"/>
              <a:t>Elmasri</a:t>
            </a:r>
            <a:endParaRPr lang="el-G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1660" y="1196751"/>
            <a:ext cx="6120680" cy="533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9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solidFill>
                  <a:srgbClr val="FF0000"/>
                </a:solidFill>
              </a:rPr>
              <a:t>Παράδειγμα μοντέλου σε </a:t>
            </a:r>
            <a:r>
              <a:rPr lang="en-US" altLang="el-GR" dirty="0">
                <a:solidFill>
                  <a:srgbClr val="FF0000"/>
                </a:solidFill>
              </a:rPr>
              <a:t>MySQL Workbench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6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6" name="2 - Εικόνα" descr="personnel.pn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97" b="197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Παράδειγμα μοντέλου σε </a:t>
            </a:r>
            <a:r>
              <a:rPr lang="en-US" altLang="el-GR" dirty="0" smtClean="0"/>
              <a:t>MySQL Workbench </a:t>
            </a:r>
            <a:endParaRPr lang="el-GR" altLang="el-GR" dirty="0" smtClean="0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22" r="36485"/>
          <a:stretch/>
        </p:blipFill>
        <p:spPr>
          <a:xfrm>
            <a:off x="2699792" y="1412776"/>
            <a:ext cx="3835527" cy="4940555"/>
          </a:xfrm>
          <a:noFill/>
        </p:spPr>
      </p:pic>
    </p:spTree>
    <p:extLst>
      <p:ext uri="{BB962C8B-B14F-4D97-AF65-F5344CB8AC3E}">
        <p14:creationId xmlns:p14="http://schemas.microsoft.com/office/powerpoint/2010/main" val="361654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Παράδειγμα σε </a:t>
            </a:r>
            <a:r>
              <a:rPr lang="en-US" altLang="el-GR" dirty="0" smtClean="0"/>
              <a:t>MySQL Workbench:</a:t>
            </a:r>
            <a:r>
              <a:rPr lang="el-GR" altLang="el-GR" dirty="0" smtClean="0"/>
              <a:t> </a:t>
            </a:r>
            <a:r>
              <a:rPr lang="en-US" altLang="el-GR" dirty="0" smtClean="0"/>
              <a:t>Classic </a:t>
            </a:r>
            <a:endParaRPr lang="el-GR" altLang="el-GR" dirty="0" smtClean="0"/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487" y="1196752"/>
            <a:ext cx="4081026" cy="4697842"/>
          </a:xfrm>
          <a:noFill/>
        </p:spPr>
      </p:pic>
    </p:spTree>
    <p:extLst>
      <p:ext uri="{BB962C8B-B14F-4D97-AF65-F5344CB8AC3E}">
        <p14:creationId xmlns:p14="http://schemas.microsoft.com/office/powerpoint/2010/main" val="427999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 smtClean="0"/>
              <a:t>Παράδειγμα σε </a:t>
            </a:r>
            <a:r>
              <a:rPr lang="en-US" altLang="el-GR" sz="3600" dirty="0" smtClean="0"/>
              <a:t>MySQL Workbench: </a:t>
            </a:r>
            <a:r>
              <a:rPr lang="el-GR" altLang="el-GR" sz="3600" dirty="0" smtClean="0"/>
              <a:t/>
            </a:r>
            <a:br>
              <a:rPr lang="el-GR" altLang="el-GR" sz="3600" dirty="0" smtClean="0"/>
            </a:br>
            <a:r>
              <a:rPr lang="en-US" altLang="el-GR" sz="3600" dirty="0" smtClean="0"/>
              <a:t>Connect to columns </a:t>
            </a:r>
            <a:endParaRPr lang="el-GR" altLang="el-GR" sz="3600" dirty="0" smtClean="0"/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1" b="11223"/>
          <a:stretch/>
        </p:blipFill>
        <p:spPr bwMode="auto">
          <a:xfrm>
            <a:off x="2269559" y="1196752"/>
            <a:ext cx="4604883" cy="457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57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Παράδειγμα μοντέλου σε </a:t>
            </a:r>
            <a:r>
              <a:rPr lang="en-US" altLang="el-GR" smtClean="0"/>
              <a:t>UML</a:t>
            </a:r>
            <a:endParaRPr lang="el-GR" altLang="el-GR" smtClean="0"/>
          </a:p>
        </p:txBody>
      </p:sp>
      <p:pic>
        <p:nvPicPr>
          <p:cNvPr id="3686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282" y="1176337"/>
            <a:ext cx="4897437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4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Custom 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404</TotalTime>
  <Words>107</Words>
  <Application>Microsoft Office PowerPoint</Application>
  <PresentationFormat>On-screen Show (4:3)</PresentationFormat>
  <Paragraphs>24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exo-opistho_simeiomata</vt:lpstr>
      <vt:lpstr>Έγγραφο</vt:lpstr>
      <vt:lpstr>Microsoft Word Document</vt:lpstr>
      <vt:lpstr>Βάσεις Δεδομένων</vt:lpstr>
      <vt:lpstr>PowerPoint Presentation</vt:lpstr>
      <vt:lpstr>Μοντέλο οντοτήτων συσχετίσεων με συμβολισμό Navathe-Elmasri</vt:lpstr>
      <vt:lpstr>Παράδειγμα μοντέλου σε MySQL Workbench</vt:lpstr>
      <vt:lpstr>PowerPoint Presentation</vt:lpstr>
      <vt:lpstr>Παράδειγμα μοντέλου σε MySQL Workbench </vt:lpstr>
      <vt:lpstr>Παράδειγμα σε MySQL Workbench: Classic </vt:lpstr>
      <vt:lpstr>Παράδειγμα σε MySQL Workbench:  Connect to columns </vt:lpstr>
      <vt:lpstr>Παράδειγμα μοντέλου σε UML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opencourses@teiath.gr</dc:creator>
  <cp:lastModifiedBy>Christos</cp:lastModifiedBy>
  <cp:revision>50</cp:revision>
  <dcterms:created xsi:type="dcterms:W3CDTF">2014-10-20T11:54:42Z</dcterms:created>
  <dcterms:modified xsi:type="dcterms:W3CDTF">2015-10-28T20:59:07Z</dcterms:modified>
</cp:coreProperties>
</file>