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67" r:id="rId4"/>
    <p:sldId id="273" r:id="rId5"/>
    <p:sldId id="260" r:id="rId6"/>
    <p:sldId id="268" r:id="rId7"/>
    <p:sldId id="269" r:id="rId8"/>
    <p:sldId id="270" r:id="rId9"/>
    <p:sldId id="271" r:id="rId10"/>
    <p:sldId id="261" r:id="rId11"/>
    <p:sldId id="259" r:id="rId12"/>
    <p:sldId id="262" r:id="rId13"/>
    <p:sldId id="263" r:id="rId14"/>
    <p:sldId id="264" r:id="rId15"/>
    <p:sldId id="265" r:id="rId16"/>
    <p:sldId id="266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1219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30/11/2017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D122-866E-4D3B-9682-8196304B43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5142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537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Μοντελοποίηση</a:t>
            </a:r>
            <a:r>
              <a:rPr lang="el-GR" sz="2800" dirty="0"/>
              <a:t>. Μοντέλο Οντοτήτων – </a:t>
            </a:r>
            <a:r>
              <a:rPr lang="el-GR" sz="2800" dirty="0" smtClean="0"/>
              <a:t>Συσχετίσεων και </a:t>
            </a:r>
            <a:r>
              <a:rPr lang="en-US" sz="2800" dirty="0" err="1" smtClean="0"/>
              <a:t>mySQL</a:t>
            </a:r>
            <a:r>
              <a:rPr lang="en-US" sz="2800" dirty="0" smtClean="0"/>
              <a:t> Workbench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6" name="3 - Εικόνα" descr="personnel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97" b="19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25873" y="548680"/>
          <a:ext cx="8266607" cy="1798241"/>
        </p:xfrm>
        <a:graphic>
          <a:graphicData uri="http://schemas.openxmlformats.org/presentationml/2006/ole">
            <p:oleObj spid="_x0000_s4101" name="Έγγραφο" r:id="rId3" imgW="5940026" imgH="12920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601788" y="38100"/>
          <a:ext cx="5940425" cy="6783388"/>
        </p:xfrm>
        <a:graphic>
          <a:graphicData uri="http://schemas.openxmlformats.org/presentationml/2006/ole">
            <p:oleObj spid="_x0000_s23557" name="Έγγραφο" r:id="rId3" imgW="5940026" imgH="67836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01788" y="2136775"/>
          <a:ext cx="5940425" cy="2584450"/>
        </p:xfrm>
        <a:graphic>
          <a:graphicData uri="http://schemas.openxmlformats.org/presentationml/2006/ole">
            <p:oleObj spid="_x0000_s24581" name="Έγγραφο" r:id="rId3" imgW="5940026" imgH="25841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601788" y="2136775"/>
          <a:ext cx="5940425" cy="2584450"/>
        </p:xfrm>
        <a:graphic>
          <a:graphicData uri="http://schemas.openxmlformats.org/presentationml/2006/ole">
            <p:oleObj spid="_x0000_s25605" name="Έγγραφο" r:id="rId3" imgW="5940026" imgH="25841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01788" y="2459038"/>
          <a:ext cx="5940425" cy="1938337"/>
        </p:xfrm>
        <a:graphic>
          <a:graphicData uri="http://schemas.openxmlformats.org/presentationml/2006/ole">
            <p:oleObj spid="_x0000_s26629" name="Έγγραφο" r:id="rId3" imgW="5940026" imgH="193812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601788" y="1812925"/>
          <a:ext cx="5940425" cy="3230563"/>
        </p:xfrm>
        <a:graphic>
          <a:graphicData uri="http://schemas.openxmlformats.org/presentationml/2006/ole">
            <p:oleObj spid="_x0000_s27653" name="Έγγραφο" r:id="rId3" imgW="5940026" imgH="32302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201</a:t>
            </a:r>
            <a:r>
              <a:rPr lang="en-US" sz="2000" dirty="0" smtClean="0"/>
              <a:t>7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</a:t>
            </a:r>
            <a:r>
              <a:rPr lang="el-GR" sz="2000" dirty="0" smtClean="0"/>
              <a:t>4</a:t>
            </a:r>
            <a:r>
              <a:rPr lang="en-US" sz="2000" smtClean="0"/>
              <a:t>a</a:t>
            </a:r>
            <a:r>
              <a:rPr lang="el-GR" sz="2000" smtClean="0"/>
              <a:t>: </a:t>
            </a:r>
            <a:r>
              <a:rPr lang="el-GR" sz="2000" dirty="0"/>
              <a:t>Σχεδίαση βάσεων δεδομένων. Εισαγωγή στη Μοντελοποίηση. Μοντέλο Οντοτήτων – </a:t>
            </a:r>
            <a:r>
              <a:rPr lang="el-GR" sz="2000" dirty="0" smtClean="0"/>
              <a:t>Συσχετίσεων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mySQL</a:t>
            </a:r>
            <a:r>
              <a:rPr lang="en-US" sz="2000" dirty="0" smtClean="0"/>
              <a:t> Workbench</a:t>
            </a:r>
            <a:r>
              <a:rPr lang="el-GR" sz="2000" dirty="0" smtClean="0"/>
              <a:t>». Έκδοση: 2.0. Αθήνα 201</a:t>
            </a:r>
            <a:r>
              <a:rPr lang="en-US" sz="2000" dirty="0" smtClean="0"/>
              <a:t>7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506" y="692696"/>
            <a:ext cx="7913474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 smtClean="0"/>
              <a:t>Navathe</a:t>
            </a:r>
            <a:r>
              <a:rPr lang="el-GR" dirty="0" smtClean="0"/>
              <a:t>-</a:t>
            </a:r>
            <a:r>
              <a:rPr lang="el-GR" dirty="0" err="1" smtClean="0"/>
              <a:t>Elmasri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1196751"/>
            <a:ext cx="6120680" cy="53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59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srgbClr val="FF0000"/>
                </a:solidFill>
              </a:rPr>
              <a:t>Παράδειγμα μοντέλου σε </a:t>
            </a:r>
            <a:r>
              <a:rPr lang="en-US" altLang="el-GR" dirty="0">
                <a:solidFill>
                  <a:srgbClr val="FF0000"/>
                </a:solidFill>
              </a:rPr>
              <a:t>MySQL Workbench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6" name="2 - Εικόνα" descr="personnel.pn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97" b="19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μοντέλου σε </a:t>
            </a:r>
            <a:r>
              <a:rPr lang="en-US" altLang="el-GR" dirty="0" smtClean="0"/>
              <a:t>MySQL Workbench </a:t>
            </a:r>
            <a:endParaRPr lang="el-GR" altLang="el-GR" dirty="0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7922" r="36485"/>
          <a:stretch/>
        </p:blipFill>
        <p:spPr>
          <a:xfrm>
            <a:off x="2699792" y="1412776"/>
            <a:ext cx="3835527" cy="4940555"/>
          </a:xfr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165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σε </a:t>
            </a:r>
            <a:r>
              <a:rPr lang="en-US" altLang="el-GR" dirty="0" smtClean="0"/>
              <a:t>MySQL Workbench:</a:t>
            </a:r>
            <a:r>
              <a:rPr lang="el-GR" altLang="el-GR" dirty="0" smtClean="0"/>
              <a:t> </a:t>
            </a:r>
            <a:r>
              <a:rPr lang="en-US" altLang="el-GR" dirty="0" smtClean="0"/>
              <a:t>Classic </a:t>
            </a:r>
            <a:endParaRPr lang="el-GR" altLang="el-GR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487" y="1196752"/>
            <a:ext cx="4081026" cy="4697842"/>
          </a:xfr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99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Παράδειγμα σε </a:t>
            </a:r>
            <a:r>
              <a:rPr lang="en-US" altLang="el-GR" sz="3600" dirty="0" smtClean="0"/>
              <a:t>MySQL Workbench: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Connect to columns </a:t>
            </a:r>
            <a:endParaRPr lang="el-GR" altLang="el-GR" sz="3600" dirty="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41" b="11223"/>
          <a:stretch/>
        </p:blipFill>
        <p:spPr bwMode="auto">
          <a:xfrm>
            <a:off x="2269559" y="1196752"/>
            <a:ext cx="4604883" cy="45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635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UML</a:t>
            </a:r>
            <a:endParaRPr lang="el-GR" altLang="el-GR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282" y="1176337"/>
            <a:ext cx="48974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904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409</TotalTime>
  <Words>393</Words>
  <Application>Microsoft Office PowerPoint</Application>
  <PresentationFormat>Προβολή στην οθόνη (4:3)</PresentationFormat>
  <Paragraphs>63</Paragraphs>
  <Slides>21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exo-opistho_simeiomata</vt:lpstr>
      <vt:lpstr>Έγγραφο</vt:lpstr>
      <vt:lpstr>Βάσεις Δεδομένων</vt:lpstr>
      <vt:lpstr>Διαφάνεια 1</vt:lpstr>
      <vt:lpstr>Μοντέλο οντοτήτων συσχετίσεων με συμβολισμό Navathe-Elmasri</vt:lpstr>
      <vt:lpstr>Παράδειγμα μοντέλου σε MySQL Workbench</vt:lpstr>
      <vt:lpstr>Διαφάνεια 4</vt:lpstr>
      <vt:lpstr>Παράδειγμα μοντέλου σε MySQL Workbench </vt:lpstr>
      <vt:lpstr>Παράδειγμα σε MySQL Workbench: Classic </vt:lpstr>
      <vt:lpstr>Παράδειγμα σε MySQL Workbench:  Connect to columns </vt:lpstr>
      <vt:lpstr>Παράδειγμα μοντέλου σε UML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52</cp:revision>
  <dcterms:created xsi:type="dcterms:W3CDTF">2014-10-20T11:54:42Z</dcterms:created>
  <dcterms:modified xsi:type="dcterms:W3CDTF">2017-11-30T08:59:35Z</dcterms:modified>
</cp:coreProperties>
</file>